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553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5657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1278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0381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193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79524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1251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2582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7703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9383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2225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BB381-FB28-45FB-A767-BE1210F26C27}" type="datetimeFigureOut">
              <a:rPr lang="es-AR" smtClean="0"/>
              <a:t>16/08/2017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A2931-C564-40BF-B2F0-EFB1D162ADA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0106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8104"/>
            <a:ext cx="8986166" cy="644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65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35496" y="116631"/>
            <a:ext cx="9006904" cy="6661663"/>
            <a:chOff x="35496" y="116631"/>
            <a:chExt cx="9006904" cy="6661663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69" r="17694"/>
            <a:stretch/>
          </p:blipFill>
          <p:spPr>
            <a:xfrm>
              <a:off x="35496" y="116632"/>
              <a:ext cx="5439207" cy="6661662"/>
            </a:xfrm>
            <a:prstGeom prst="rect">
              <a:avLst/>
            </a:prstGeom>
          </p:spPr>
        </p:pic>
        <p:pic>
          <p:nvPicPr>
            <p:cNvPr id="3" name="2 Imagen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182" y="836712"/>
              <a:ext cx="2115919" cy="489719"/>
            </a:xfrm>
            <a:prstGeom prst="rect">
              <a:avLst/>
            </a:prstGeom>
          </p:spPr>
        </p:pic>
        <p:pic>
          <p:nvPicPr>
            <p:cNvPr id="4" name="3 Imagen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47" r="11404"/>
            <a:stretch/>
          </p:blipFill>
          <p:spPr>
            <a:xfrm>
              <a:off x="5490638" y="116631"/>
              <a:ext cx="3551762" cy="6656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8532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93988" y="38109"/>
            <a:ext cx="9014516" cy="6697832"/>
            <a:chOff x="93988" y="38109"/>
            <a:chExt cx="9014516" cy="6697832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0" r="28785"/>
            <a:stretch/>
          </p:blipFill>
          <p:spPr>
            <a:xfrm>
              <a:off x="93988" y="60557"/>
              <a:ext cx="5846164" cy="6608803"/>
            </a:xfrm>
            <a:prstGeom prst="rect">
              <a:avLst/>
            </a:prstGeom>
          </p:spPr>
        </p:pic>
        <p:pic>
          <p:nvPicPr>
            <p:cNvPr id="3" name="2 Imagen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8" r="23880"/>
            <a:stretch/>
          </p:blipFill>
          <p:spPr>
            <a:xfrm>
              <a:off x="6163231" y="38109"/>
              <a:ext cx="2945273" cy="6697832"/>
            </a:xfrm>
            <a:prstGeom prst="rect">
              <a:avLst/>
            </a:prstGeom>
          </p:spPr>
        </p:pic>
        <p:pic>
          <p:nvPicPr>
            <p:cNvPr id="4" name="3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792" y="188640"/>
              <a:ext cx="3075376" cy="5876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8731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Presentación en pantalla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Dante Dario Medina</dc:creator>
  <cp:lastModifiedBy>Dante Dario Medina</cp:lastModifiedBy>
  <cp:revision>2</cp:revision>
  <dcterms:created xsi:type="dcterms:W3CDTF">2017-08-16T15:15:22Z</dcterms:created>
  <dcterms:modified xsi:type="dcterms:W3CDTF">2017-08-16T15:20:53Z</dcterms:modified>
</cp:coreProperties>
</file>